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85047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18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соққан жел о</a:t>
            </a:r>
            <a:r>
              <a:rPr lang="kk-KZ" altLang="ru-RU" sz="1200" dirty="0" smtClean="0">
                <a:latin typeface="Times New Roman" panose="02020603050405020304" pitchFamily="18" charset="0"/>
                <a:cs typeface="Times New Roman" panose="02020603050405020304" pitchFamily="18" charset="0"/>
              </a:rPr>
              <a:t>ңтүстік-шығысқа ауысады, күші 3-8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0-2 градус аяз, күндіз 7-9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19 қарашаға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363148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25136</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4980</cp:revision>
  <cp:lastPrinted>2021-07-01T03:56:27Z</cp:lastPrinted>
  <dcterms:created xsi:type="dcterms:W3CDTF">2018-03-27T06:03:00Z</dcterms:created>
  <dcterms:modified xsi:type="dcterms:W3CDTF">2025-11-17T08:01:42Z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