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6"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varScale="1">
        <p:scale>
          <a:sx n="73" d="100"/>
          <a:sy n="73" d="100"/>
        </p:scale>
        <p:origin x="1572" y="54"/>
      </p:cViewPr>
      <p:guideLst>
        <p:guide orient="horz" pos="2159"/>
        <p:guide pos="310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16238630"/>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65958606"/>
              </p:ext>
            </p:extLst>
          </p:nvPr>
        </p:nvGraphicFramePr>
        <p:xfrm>
          <a:off x="4953000" y="3933056"/>
          <a:ext cx="4697413" cy="27362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a:t>
                      </a:r>
                      <a:r>
                        <a:rPr lang="ru-RU" sz="1000" dirty="0" smtClean="0">
                          <a:solidFill>
                            <a:schemeClr val="tx1"/>
                          </a:solidFill>
                          <a:latin typeface="Times New Roman" panose="02020603050405020304" pitchFamily="18" charset="0"/>
                          <a:cs typeface="Times New Roman" panose="02020603050405020304" pitchFamily="18" charset="0"/>
                        </a:rPr>
                        <a:t>частицы </a:t>
                      </a:r>
                      <a:r>
                        <a:rPr lang="ru-RU" sz="1000" dirty="0">
                          <a:solidFill>
                            <a:schemeClr val="tx1"/>
                          </a:solidFill>
                          <a:latin typeface="Times New Roman" panose="02020603050405020304" pitchFamily="18" charset="0"/>
                          <a:cs typeface="Times New Roman" panose="02020603050405020304" pitchFamily="18" charset="0"/>
                        </a:rPr>
                        <a:t>РМ-2,5</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Взвешенные частицы РМ-10</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Оксид углерода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,132</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Сероводород</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marL="91459" marR="91459" marT="45731" marB="4573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a:t>
            </a:r>
            <a:r>
              <a:rPr lang="en-US" altLang="ru-RU" sz="1150" b="1" dirty="0" smtClean="0">
                <a:latin typeface="Times New Roman" pitchFamily="18" charset="0"/>
                <a:cs typeface="Times New Roman" pitchFamily="18" charset="0"/>
              </a:rPr>
              <a:t>8</a:t>
            </a:r>
            <a:r>
              <a:rPr lang="kk-KZ" altLang="ru-RU" sz="1150" b="1" dirty="0" smtClean="0">
                <a:latin typeface="Times New Roman" pitchFamily="18" charset="0"/>
                <a:cs typeface="Times New Roman" pitchFamily="18" charset="0"/>
              </a:rPr>
              <a:t> қарашаға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a:t>
            </a:r>
            <a:r>
              <a:rPr lang="en-US" altLang="ru-RU" sz="1150" b="1" dirty="0" smtClean="0">
                <a:latin typeface="Times New Roman" pitchFamily="18" charset="0"/>
                <a:cs typeface="Times New Roman" pitchFamily="18" charset="0"/>
              </a:rPr>
              <a:t>7</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a:t>
            </a:r>
            <a:r>
              <a:rPr lang="en-US" altLang="ru-RU" sz="1150" b="1" dirty="0" smtClean="0">
                <a:latin typeface="Times New Roman" pitchFamily="18" charset="0"/>
                <a:cs typeface="Times New Roman" pitchFamily="18" charset="0"/>
              </a:rPr>
              <a:t>8</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     Ауыспалы бұлтты, жауын-шашынсыз</a:t>
            </a:r>
            <a:r>
              <a:rPr lang="kk-KZ" sz="1200" kern="1400" dirty="0">
                <a:latin typeface="Times New Roman"/>
                <a:ea typeface="Times New Roman"/>
              </a:rPr>
              <a:t>. </a:t>
            </a:r>
            <a:r>
              <a:rPr lang="kk-KZ" sz="1200" kern="1400" dirty="0" smtClean="0">
                <a:latin typeface="Times New Roman"/>
                <a:ea typeface="Times New Roman"/>
              </a:rPr>
              <a:t>Түнде және таңертең тұман</a:t>
            </a:r>
            <a:r>
              <a:rPr lang="kk-KZ" sz="1200" kern="1400" dirty="0">
                <a:latin typeface="Times New Roman"/>
                <a:ea typeface="Times New Roman"/>
              </a:rPr>
              <a:t>. </a:t>
            </a:r>
            <a:r>
              <a:rPr lang="kk-KZ" sz="1200" kern="1400" dirty="0" smtClean="0">
                <a:latin typeface="Times New Roman"/>
                <a:ea typeface="Times New Roman"/>
              </a:rPr>
              <a:t>Солтүстік-шығыстан соққан жел оңтүстік-шығысқа ауысады, </a:t>
            </a:r>
            <a:r>
              <a:rPr lang="kk-KZ" sz="1200" kern="1400" dirty="0">
                <a:latin typeface="Times New Roman"/>
                <a:ea typeface="Times New Roman"/>
              </a:rPr>
              <a:t>күші </a:t>
            </a:r>
            <a:r>
              <a:rPr lang="kk-KZ" sz="1200" kern="1400" dirty="0" smtClean="0">
                <a:latin typeface="Times New Roman"/>
                <a:ea typeface="Times New Roman"/>
              </a:rPr>
              <a:t>2-7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2-4</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8-10 </a:t>
            </a:r>
            <a:r>
              <a:rPr lang="kk-KZ" sz="1200" kern="1400" dirty="0">
                <a:latin typeface="Times New Roman"/>
                <a:ea typeface="Times New Roman"/>
              </a:rPr>
              <a:t>жылы</a:t>
            </a:r>
            <a:r>
              <a:rPr lang="kk-KZ" sz="1200" kern="1400" dirty="0" smtClean="0">
                <a:latin typeface="Times New Roman"/>
                <a:ea typeface="Times New Roman"/>
              </a:rPr>
              <a:t>.</a:t>
            </a: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a:t>
            </a:r>
            <a:r>
              <a:rPr lang="en-US" altLang="ru-RU" sz="1150" b="1" dirty="0" smtClean="0">
                <a:latin typeface="Times New Roman" pitchFamily="18" charset="0"/>
                <a:cs typeface="Times New Roman" pitchFamily="18" charset="0"/>
              </a:rPr>
              <a:t>8</a:t>
            </a:r>
            <a:r>
              <a:rPr lang="ru-RU"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қараша</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a:t>
            </a:r>
            <a:r>
              <a:rPr lang="en-US" altLang="ru-RU" sz="1150" b="1" dirty="0" smtClean="0">
                <a:latin typeface="Times New Roman" pitchFamily="18" charset="0"/>
                <a:cs typeface="Times New Roman" pitchFamily="18" charset="0"/>
              </a:rPr>
              <a:t>9</a:t>
            </a:r>
            <a:r>
              <a:rPr lang="ru-RU"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қараша</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 жауын-шашынсыз</a:t>
            </a:r>
            <a:r>
              <a:rPr lang="kk-KZ" sz="1200" kern="1400" dirty="0" smtClean="0">
                <a:latin typeface="Times New Roman"/>
                <a:ea typeface="Times New Roman"/>
              </a:rPr>
              <a:t>. </a:t>
            </a:r>
            <a:r>
              <a:rPr lang="kk-KZ" sz="1200" kern="1400" dirty="0">
                <a:latin typeface="Times New Roman"/>
                <a:ea typeface="Times New Roman"/>
              </a:rPr>
              <a:t>Түнде және таңертең </a:t>
            </a:r>
            <a:r>
              <a:rPr lang="kk-KZ" sz="1200" kern="1400" dirty="0" smtClean="0">
                <a:latin typeface="Times New Roman"/>
                <a:ea typeface="Times New Roman"/>
              </a:rPr>
              <a:t>тұман. </a:t>
            </a:r>
            <a:r>
              <a:rPr lang="kk-KZ" sz="1200" kern="1400" dirty="0" smtClean="0">
                <a:latin typeface="Times New Roman"/>
                <a:ea typeface="Times New Roman"/>
              </a:rPr>
              <a:t>Оңтүстік-шығыстан, оңтүстіктен </a:t>
            </a:r>
            <a:r>
              <a:rPr lang="kk-KZ" sz="1200" kern="1400" dirty="0" smtClean="0">
                <a:latin typeface="Times New Roman"/>
                <a:ea typeface="Times New Roman"/>
              </a:rPr>
              <a:t>жел соғады, күші 1-6 м/с. Ауа температурасы </a:t>
            </a:r>
            <a:r>
              <a:rPr lang="kk-KZ" sz="1200" kern="1400" dirty="0" smtClean="0">
                <a:latin typeface="Times New Roman"/>
                <a:ea typeface="Times New Roman"/>
              </a:rPr>
              <a:t>3-5 </a:t>
            </a:r>
            <a:r>
              <a:rPr lang="kk-KZ" sz="1200" kern="1400" dirty="0" smtClean="0">
                <a:latin typeface="Times New Roman"/>
                <a:ea typeface="Times New Roman"/>
              </a:rPr>
              <a:t>жылы.</a:t>
            </a:r>
            <a:endParaRPr lang="kk-KZ" sz="1200" kern="1400" dirty="0">
              <a:latin typeface="Times New Roman"/>
              <a:ea typeface="Times New Roman"/>
            </a:endParaRP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3678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221972" y="162258"/>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133684"/>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Казгулова А</a:t>
            </a:r>
            <a:r>
              <a:rPr lang="ru-RU"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75815460"/>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extLst>
      <p:ext uri="{BB962C8B-B14F-4D97-AF65-F5344CB8AC3E}">
        <p14:creationId xmlns:p14="http://schemas.microsoft.com/office/powerpoint/2010/main" val="325432927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31283</TotalTime>
  <Words>596</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 Windows</cp:lastModifiedBy>
  <cp:revision>5126</cp:revision>
  <cp:lastPrinted>2023-02-06T06:57:51Z</cp:lastPrinted>
  <dcterms:created xsi:type="dcterms:W3CDTF">2018-03-27T06:03:00Z</dcterms:created>
  <dcterms:modified xsi:type="dcterms:W3CDTF">2025-11-17T09:21:20Z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