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498608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18 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соққан жел оңтүстік-шығысқа ауысады, күші 3-8 м/с. Ауа температурасы түнде 0-2 градус аяз, күндіз 7-9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19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a:t>
            </a:r>
            <a:r>
              <a:rPr lang="kk-KZ" altLang="en-US" sz="1200" smtClean="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384991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27003</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5076</cp:revision>
  <cp:lastPrinted>2021-07-01T07:38:07Z</cp:lastPrinted>
  <dcterms:created xsi:type="dcterms:W3CDTF">2018-03-27T06:03:00Z</dcterms:created>
  <dcterms:modified xsi:type="dcterms:W3CDTF">2025-11-17T08:01:08Z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