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490577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20544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18 қарашаға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17 </a:t>
            </a:r>
            <a:r>
              <a:rPr lang="kk-KZ" sz="1150" b="1" dirty="0" smtClean="0">
                <a:latin typeface="Times New Roman" panose="02020603050405020304" pitchFamily="18" charset="0"/>
                <a:cs typeface="Times New Roman" panose="02020603050405020304" pitchFamily="18" charset="0"/>
              </a:rPr>
              <a:t>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қараша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К</a:t>
            </a:r>
            <a:r>
              <a:rPr lang="kk-KZ" sz="1150" dirty="0" smtClean="0">
                <a:latin typeface="Times New Roman" panose="02020603050405020304" pitchFamily="18" charset="0"/>
                <a:cs typeface="Times New Roman" panose="02020603050405020304" pitchFamily="18" charset="0"/>
              </a:rPr>
              <a:t>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Түнде </a:t>
            </a:r>
            <a:r>
              <a:rPr lang="kk-KZ" sz="1200" dirty="0">
                <a:latin typeface="Times New Roman" panose="02020603050405020304" pitchFamily="18" charset="0"/>
                <a:cs typeface="Times New Roman" panose="02020603050405020304" pitchFamily="18" charset="0"/>
              </a:rPr>
              <a:t>және таңертең тұман </a:t>
            </a:r>
            <a:r>
              <a:rPr lang="kk-KZ" sz="1200" dirty="0" smtClean="0">
                <a:latin typeface="Times New Roman" panose="02020603050405020304" pitchFamily="18" charset="0"/>
                <a:cs typeface="Times New Roman" panose="02020603050405020304" pitchFamily="18" charset="0"/>
              </a:rPr>
              <a:t>түседі. </a:t>
            </a:r>
            <a:r>
              <a:rPr lang="kk-KZ" sz="1150" dirty="0" smtClean="0">
                <a:latin typeface="Times New Roman" panose="02020603050405020304" pitchFamily="18" charset="0"/>
                <a:cs typeface="Times New Roman" panose="02020603050405020304" pitchFamily="18" charset="0"/>
              </a:rPr>
              <a:t>Солтүстік-батыстан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1-6 м/с. Ауа температурасы түнде </a:t>
            </a:r>
            <a:r>
              <a:rPr lang="kk-KZ" sz="1150" dirty="0" smtClean="0">
                <a:latin typeface="Times New Roman" panose="02020603050405020304" pitchFamily="18" charset="0"/>
                <a:cs typeface="Times New Roman" panose="02020603050405020304" pitchFamily="18" charset="0"/>
              </a:rPr>
              <a:t>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4-6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19 қарашаға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kk-KZ" sz="1150" b="1" dirty="0" smtClean="0">
                <a:latin typeface="Times New Roman" panose="02020603050405020304" pitchFamily="18" charset="0"/>
                <a:cs typeface="Times New Roman" panose="02020603050405020304" pitchFamily="18" charset="0"/>
              </a:rPr>
              <a:t>18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19</a:t>
            </a:r>
            <a:r>
              <a:rPr lang="kk-KZ" sz="1150" b="1" dirty="0" smtClean="0">
                <a:latin typeface="Times New Roman" panose="02020603050405020304" pitchFamily="18" charset="0"/>
                <a:cs typeface="Times New Roman" panose="02020603050405020304" pitchFamily="18" charset="0"/>
              </a:rPr>
              <a:t> қараша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Көшпелі бұлтты</a:t>
            </a:r>
            <a:r>
              <a:rPr lang="kk-KZ" sz="1150" dirty="0" smtClean="0">
                <a:latin typeface="Times New Roman" panose="02020603050405020304" pitchFamily="18" charset="0"/>
                <a:cs typeface="Times New Roman" panose="02020603050405020304" pitchFamily="18" charset="0"/>
              </a:rPr>
              <a:t>, жауын-шашынсыз. Тұман түседі. </a:t>
            </a:r>
            <a:r>
              <a:rPr lang="kk-KZ" sz="1150" smtClean="0">
                <a:latin typeface="Times New Roman" panose="02020603050405020304" pitchFamily="18" charset="0"/>
                <a:cs typeface="Times New Roman" panose="02020603050405020304" pitchFamily="18" charset="0"/>
              </a:rPr>
              <a:t>Солтүстік-шығыстан, шығыстан </a:t>
            </a:r>
            <a:r>
              <a:rPr lang="kk-KZ" sz="1150" dirty="0" smtClean="0">
                <a:latin typeface="Times New Roman" panose="02020603050405020304" pitchFamily="18" charset="0"/>
                <a:cs typeface="Times New Roman" panose="02020603050405020304" pitchFamily="18" charset="0"/>
              </a:rPr>
              <a:t>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градус жылы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5232799"/>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1335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0.628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0.963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қарашаға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18 қарашада,</a:t>
            </a:r>
            <a:r>
              <a:rPr lang="ru-RU" sz="1150" dirty="0" smtClean="0">
                <a:solidFill>
                  <a:schemeClr val="tx1"/>
                </a:solidFill>
                <a:latin typeface="Times New Roman" panose="02020603050405020304" pitchFamily="18" charset="0"/>
                <a:cs typeface="Times New Roman" panose="02020603050405020304" pitchFamily="18" charset="0"/>
              </a:rPr>
              <a:t> 19</a:t>
            </a:r>
            <a:r>
              <a:rPr lang="kk-KZ" sz="1150" dirty="0" smtClean="0">
                <a:solidFill>
                  <a:schemeClr val="tx1"/>
                </a:solidFill>
                <a:latin typeface="Times New Roman" panose="02020603050405020304" pitchFamily="18" charset="0"/>
                <a:cs typeface="Times New Roman" panose="02020603050405020304" pitchFamily="18" charset="0"/>
              </a:rPr>
              <a:t> қараша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37575</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6245</cp:revision>
  <cp:lastPrinted>2021-07-01T07:38:07Z</cp:lastPrinted>
  <dcterms:created xsi:type="dcterms:W3CDTF">2018-03-27T06:03:00Z</dcterms:created>
  <dcterms:modified xsi:type="dcterms:W3CDTF">2025-11-17T08:22:16Z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