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2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17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35181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Оңтүстіктен, </a:t>
            </a:r>
            <a:r>
              <a:rPr lang="ru-RU" sz="1100" dirty="0">
                <a:latin typeface="Times New Roman" pitchFamily="18" charset="0"/>
                <a:cs typeface="Times New Roman" pitchFamily="18" charset="0"/>
              </a:rPr>
              <a:t>о</a:t>
            </a:r>
            <a:r>
              <a:rPr lang="kk-KZ" sz="1100" dirty="0">
                <a:latin typeface="Times New Roman" pitchFamily="18" charset="0"/>
                <a:cs typeface="Times New Roman" pitchFamily="18" charset="0"/>
              </a:rPr>
              <a:t>ңтүстік-батыстан жел соғады, күші 9-14 м/с. Ауа температурасы түнде 4-6 градус аяз, күндіз 0-2 градус жылы.</a:t>
            </a:r>
          </a:p>
          <a:p>
            <a:pPr lvl="0" indent="182563" algn="ctr">
              <a:tabLst>
                <a:tab pos="182563" algn="l"/>
                <a:tab pos="266700" algn="l"/>
              </a:tabLst>
            </a:pPr>
            <a:r>
              <a:rPr lang="kk-KZ" altLang="ru-RU" sz="1100" b="1" dirty="0">
                <a:solidFill>
                  <a:srgbClr val="000000"/>
                </a:solidFill>
                <a:latin typeface="Times New Roman" pitchFamily="18" charset="0"/>
                <a:cs typeface="Times New Roman" pitchFamily="18" charset="0"/>
              </a:rPr>
              <a:t>19 қарашаға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18</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a:t>
            </a:r>
            <a:r>
              <a:rPr lang="kk-KZ" sz="1100">
                <a:latin typeface="Times New Roman" pitchFamily="18" charset="0"/>
                <a:cs typeface="Times New Roman" pitchFamily="18" charset="0"/>
              </a:rPr>
              <a:t>температурасы  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a:t>
            </a:r>
            <a:r>
              <a:rPr lang="kk-KZ" altLang="ru-RU" sz="1100" dirty="0">
                <a:solidFill>
                  <a:srgbClr val="000000"/>
                </a:solidFill>
                <a:latin typeface="Times New Roman" pitchFamily="18" charset="0"/>
                <a:cs typeface="Times New Roman" pitchFamily="18" charset="0"/>
              </a:rPr>
              <a:t>қарашаға</a:t>
            </a:r>
            <a:r>
              <a:rPr lang="kk-KZ" sz="1100" dirty="0">
                <a:solidFill>
                  <a:srgbClr val="000000"/>
                </a:solidFill>
                <a:latin typeface="Times New Roman" pitchFamily="18" charset="0"/>
                <a:cs typeface="Times New Roman" pitchFamily="18" charset="0"/>
              </a:rPr>
              <a:t>,</a:t>
            </a:r>
            <a:r>
              <a:rPr lang="kk-KZ" sz="1100" dirty="0">
                <a:solidFill>
                  <a:schemeClr val="tx1"/>
                </a:solidFill>
                <a:latin typeface="Times New Roman" pitchFamily="18" charset="0"/>
                <a:cs typeface="Times New Roman" pitchFamily="18" charset="0"/>
              </a:rPr>
              <a:t> 19</a:t>
            </a:r>
            <a:r>
              <a:rPr lang="kk-KZ" sz="1100" dirty="0">
                <a:solidFill>
                  <a:srgbClr val="000000"/>
                </a:solidFill>
                <a:latin typeface="Times New Roman" pitchFamily="18" charset="0"/>
                <a:cs typeface="Times New Roman" pitchFamily="18" charset="0"/>
              </a:rPr>
              <a:t> қарашаға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17496</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7150</cp:revision>
  <cp:lastPrinted>2021-07-01T03:56:27Z</cp:lastPrinted>
  <dcterms:created xsi:type="dcterms:W3CDTF">2018-03-27T06:03:00Z</dcterms:created>
  <dcterms:modified xsi:type="dcterms:W3CDTF">2025-11-17T06:44:52Z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