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75172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453850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0,169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0,184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18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қараша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18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Түнде және таңертең тұман. Жел </a:t>
            </a:r>
            <a:r>
              <a:rPr lang="kk-KZ" sz="1100" dirty="0" smtClean="0">
                <a:latin typeface="Times New Roman" pitchFamily="18" charset="0"/>
                <a:cs typeface="Times New Roman" pitchFamily="18" charset="0"/>
              </a:rPr>
              <a:t>оңтүстіктен, оңтүстік-шығыстан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түнде 1-3, 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19 </a:t>
            </a:r>
            <a:r>
              <a:rPr lang="kk-KZ" sz="1100" b="1" dirty="0" smtClean="0">
                <a:solidFill>
                  <a:srgbClr val="000000"/>
                </a:solidFill>
                <a:latin typeface="Times New Roman" pitchFamily="18" charset="0"/>
                <a:cs typeface="Times New Roman" pitchFamily="18" charset="0"/>
                <a:sym typeface="+mn-ea"/>
              </a:rPr>
              <a:t>қараша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оңтүстіктен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5-7 градус 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18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19</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қараша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36731</TotalTime>
  <Words>568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6936</cp:revision>
  <cp:lastPrinted>2021-07-01T03:56:27Z</cp:lastPrinted>
  <dcterms:created xsi:type="dcterms:W3CDTF">2018-03-27T06:03:00Z</dcterms:created>
  <dcterms:modified xsi:type="dcterms:W3CDTF">2025-11-17T06:11:51Z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