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683024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қарашадағы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Кей уақытта тұман. Жел шығыстан батысқа ауысады 5-10 м/с. Ауаның температурасы түнде 1-3, күндіз 12-14 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қарашаға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smtClean="0">
                <a:latin typeface="Times New Roman" panose="02020603050405020304" pitchFamily="18" charset="0"/>
                <a:cs typeface="Times New Roman" panose="02020603050405020304" pitchFamily="18" charset="0"/>
              </a:rPr>
              <a:t>Түнде тұман. Жел </a:t>
            </a:r>
            <a:r>
              <a:rPr lang="kk-KZ" sz="1200" dirty="0" smtClean="0">
                <a:latin typeface="Times New Roman" panose="02020603050405020304" pitchFamily="18" charset="0"/>
                <a:cs typeface="Times New Roman" panose="02020603050405020304" pitchFamily="18" charset="0"/>
              </a:rPr>
              <a:t>солтүстіктен 2-7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4450635"/>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a:t>
                      </a:r>
                      <a:r>
                        <a:rPr lang="kk-KZ" sz="1100" b="0" i="0" u="none" strike="noStrike" dirty="0" smtClean="0">
                          <a:solidFill>
                            <a:srgbClr val="000000"/>
                          </a:solidFill>
                          <a:effectLst/>
                          <a:latin typeface="Times New Roman" panose="02020603050405020304" pitchFamily="18" charset="0"/>
                        </a:rPr>
                        <a:t>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4</a:t>
                      </a:r>
                      <a:r>
                        <a:rPr lang="kk-KZ"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022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a:t>
                      </a:r>
                      <a:r>
                        <a:rPr lang="en-US"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a:t>
                      </a:r>
                      <a:r>
                        <a:rPr lang="en-US"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23631415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16651</TotalTime>
  <Words>550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3960</cp:revision>
  <cp:lastPrinted>2021-07-01T07:38:07Z</cp:lastPrinted>
  <dcterms:created xsi:type="dcterms:W3CDTF">2018-03-27T06:03:00Z</dcterms:created>
  <dcterms:modified xsi:type="dcterms:W3CDTF">2025-11-17T07:48:39Z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