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0608331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0042511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4-6, күндіз 19-21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4-6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14176</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3910</cp:revision>
  <cp:lastPrinted>2021-07-01T03:56:27Z</cp:lastPrinted>
  <dcterms:created xsi:type="dcterms:W3CDTF">2018-03-27T06:03:00Z</dcterms:created>
  <dcterms:modified xsi:type="dcterms:W3CDTF">2025-11-17T07:31:16Z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