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38" y="5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49777417"/>
              </p:ext>
            </p:extLst>
          </p:nvPr>
        </p:nvGraphicFramePr>
        <p:xfrm>
          <a:off x="307975" y="2543160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№322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ноября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Ветер юго-восточный, южный 3-8 м/с. Температура воздуха ночью 2-4 мороза, днем 5-7 тепла.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9-14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2-4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71329749"/>
              </p:ext>
            </p:extLst>
          </p:nvPr>
        </p:nvGraphicFramePr>
        <p:xfrm>
          <a:off x="4986306" y="4419203"/>
          <a:ext cx="4759297" cy="1993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196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0.093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0.074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2.863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3667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</a:t>
            </a:r>
            <a:r>
              <a:rPr lang="kk-KZ" alt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5336</TotalTime>
  <Words>559</Words>
  <Application>Microsoft Office PowerPoint</Application>
  <PresentationFormat>Лист A4 (210x297 мм)</PresentationFormat>
  <Paragraphs>99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946</cp:revision>
  <cp:lastPrinted>2021-07-01T03:56:27Z</cp:lastPrinted>
  <dcterms:created xsi:type="dcterms:W3CDTF">2024-09-22T07:48:17Z</dcterms:created>
  <dcterms:modified xsi:type="dcterms:W3CDTF">2025-11-18T07:07:51Z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