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9" d="100"/>
          <a:sy n="99" d="100"/>
        </p:scale>
        <p:origin x="78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11540991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322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0365591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без осадков. Ветер юго-восточный 5-10 м/с. Температура воздуха ночью 4-6, днем 15-17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Адылбаева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Г.Б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28816</TotalTime>
  <Words>578</Words>
  <Application>Microsoft Office PowerPoint</Application>
  <PresentationFormat>Лист A4 (210x297 мм)</PresentationFormat>
  <Paragraphs>82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4050</cp:revision>
  <cp:lastPrinted>2021-10-15T03:50:29Z</cp:lastPrinted>
  <dcterms:created xsi:type="dcterms:W3CDTF">2018-03-27T06:03:00Z</dcterms:created>
  <dcterms:modified xsi:type="dcterms:W3CDTF">2025-11-18T06:27:12Z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