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985657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4874" y="220340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660125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2021-10-14T11:15:53Z</cp:lastPrinted>
  <dcterms:created xsi:type="dcterms:W3CDTF">2018-03-27T06:03:00Z</dcterms:created>
  <dcterms:modified xsi:type="dcterms:W3CDTF">2025-11-18T07:34:22Z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