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10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382831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47515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19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юго-восточный 9-14, ночью порывы 15-20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юго-западный 5-10 м/с. Температура воздуха 3-5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35405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6344</cp:revision>
  <cp:lastPrinted>2021-07-01T03:56:27Z</cp:lastPrinted>
  <dcterms:created xsi:type="dcterms:W3CDTF">2018-03-27T06:03:00Z</dcterms:created>
  <dcterms:modified xsi:type="dcterms:W3CDTF">2025-11-18T06:08:48Z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