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853779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322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 ноября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72782" y="187618"/>
            <a:ext cx="4224138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19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Ночью и утром туман. Ветер южный 4-9 м/с. Температура воздуха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2-4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мороза, днем 5-7 тепла.</a:t>
            </a: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ноября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20 ноя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5-10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0-2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1855815"/>
              </p:ext>
            </p:extLst>
          </p:nvPr>
        </p:nvGraphicFramePr>
        <p:xfrm>
          <a:off x="5134650" y="3763600"/>
          <a:ext cx="4528802" cy="2350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ноября, ночью 20 ноября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52109</TotalTime>
  <Words>670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7349</cp:revision>
  <cp:lastPrinted>2025-08-12T06:13:34Z</cp:lastPrinted>
  <dcterms:created xsi:type="dcterms:W3CDTF">2018-03-27T06:03:00Z</dcterms:created>
  <dcterms:modified xsi:type="dcterms:W3CDTF">2025-11-18T09:50:05Z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