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38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549735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322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08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ноября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ноября по 20 ч 19 ноября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7-12 м/с. Температура воздуха 1-3 мороза, днем 4-6 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ноября 2025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небольшие осадки (дождь, снег).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7-12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4495126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19, ночью 20 ноября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30470</TotalTime>
  <Words>591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5206</cp:revision>
  <cp:lastPrinted>2021-07-01T03:56:27Z</cp:lastPrinted>
  <dcterms:created xsi:type="dcterms:W3CDTF">2018-03-27T06:03:00Z</dcterms:created>
  <dcterms:modified xsi:type="dcterms:W3CDTF">2025-11-18T06:19:50Z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