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941856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72372" y="3649788"/>
            <a:ext cx="475297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en-US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en-US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62426" y="2286525"/>
            <a:ext cx="47879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851885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Н./Нұрғали С.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29305</TotalTime>
  <Words>673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3936</cp:revision>
  <cp:lastPrinted>2021-07-01T07:38:07Z</cp:lastPrinted>
  <dcterms:created xsi:type="dcterms:W3CDTF">2018-03-27T06:03:00Z</dcterms:created>
  <dcterms:modified xsi:type="dcterms:W3CDTF">2025-11-18T07:00:38Z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