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346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№322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ноября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712057942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19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ноября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19 ноября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осадков. Ночью и утром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туман. Ветер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юго-западный 9-14, днем порывы 15-20 м/с. Температура воздуха ночью  2-4 мороза, днем 2-4 тепла.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на 20 ноября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19 ноября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20 ноября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осадки (дождь, снег), гололед, низовая метель. Ветер юго-западный 9-14, порывы 15-20 м/с. Температура воздуха 0-2 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ноября, ночью 20 ноября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19954</TotalTime>
  <Words>603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7522</cp:revision>
  <cp:lastPrinted>2021-07-01T03:56:27Z</cp:lastPrinted>
  <dcterms:created xsi:type="dcterms:W3CDTF">2018-03-27T06:03:00Z</dcterms:created>
  <dcterms:modified xsi:type="dcterms:W3CDTF">2025-11-18T06:36:05Z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