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" y="-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874008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юго-восточный, южный 3-8 м/с. Температура воздуха ночью 1-3 мороза, днем 7-9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4243765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9.933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5.308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28267</TotalTime>
  <Words>647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5158</cp:revision>
  <cp:lastPrinted>2021-07-01T03:56:27Z</cp:lastPrinted>
  <dcterms:created xsi:type="dcterms:W3CDTF">2018-03-27T06:03:00Z</dcterms:created>
  <dcterms:modified xsi:type="dcterms:W3CDTF">2025-11-18T08:25:54Z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