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322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18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kk-KZ" altLang="ru-RU" sz="1100" b="1" dirty="0">
                <a:solidFill>
                  <a:schemeClr val="tx1"/>
                </a:solidFill>
                <a:cs typeface="Times New Roman" pitchFamily="18" charset="0"/>
              </a:rPr>
              <a:t>9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с переходом на северо-</a:t>
            </a:r>
            <a:r>
              <a:rPr lang="kk-KZ" sz="1100" dirty="0" smtClean="0">
                <a:solidFill>
                  <a:schemeClr val="tx1"/>
                </a:solidFill>
              </a:rPr>
              <a:t>восточный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3-8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3-8,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13-15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4-6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4716925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4534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19 но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20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18 ноября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27304</TotalTime>
  <Words>772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6546</cp:revision>
  <cp:lastPrinted>2021-07-01T09:11:30Z</cp:lastPrinted>
  <dcterms:created xsi:type="dcterms:W3CDTF">2018-03-27T06:03:00Z</dcterms:created>
  <dcterms:modified xsi:type="dcterms:W3CDTF">2025-11-18T05:23:26Z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