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60182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3-8 м/с.Ауа температурасы түнде 1-3 градус аяз, күндіз 7-9 градус жылы.</a:t>
            </a:r>
          </a:p>
          <a:p>
            <a:pPr algn="ct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923525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25202</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4983</cp:revision>
  <cp:lastPrinted>2021-07-01T03:56:27Z</cp:lastPrinted>
  <dcterms:created xsi:type="dcterms:W3CDTF">2018-03-27T06:03:00Z</dcterms:created>
  <dcterms:modified xsi:type="dcterms:W3CDTF">2025-11-18T08:30:41Z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