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8"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5000823"/>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3-8 м/с.Ауа температурасы түнде 1-3 градус аяз, күндіз 7-9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4-6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1124758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9.933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27072</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5077</cp:revision>
  <cp:lastPrinted>2021-07-01T07:38:07Z</cp:lastPrinted>
  <dcterms:created xsi:type="dcterms:W3CDTF">2018-03-27T06:03:00Z</dcterms:created>
  <dcterms:modified xsi:type="dcterms:W3CDTF">2025-11-18T08:30:11Z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