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63" d="100"/>
          <a:sy n="63" d="100"/>
        </p:scale>
        <p:origin x="72" y="47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81282930"/>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9914536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,131</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737100" y="131763"/>
            <a:ext cx="50404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Ауыспалы бұлтты, жауын-шашынсыз</a:t>
            </a:r>
            <a:r>
              <a:rPr lang="kk-KZ" sz="1200" kern="1400" dirty="0">
                <a:latin typeface="Times New Roman"/>
                <a:ea typeface="Times New Roman"/>
              </a:rPr>
              <a:t>. </a:t>
            </a:r>
            <a:r>
              <a:rPr lang="kk-KZ" sz="1200" kern="1400" dirty="0" smtClean="0">
                <a:latin typeface="Times New Roman"/>
                <a:ea typeface="Times New Roman"/>
              </a:rPr>
              <a:t>Түнде және таңертең тұман</a:t>
            </a:r>
            <a:r>
              <a:rPr lang="kk-KZ" sz="1200" kern="1400" dirty="0">
                <a:latin typeface="Times New Roman"/>
                <a:ea typeface="Times New Roman"/>
              </a:rPr>
              <a:t>. </a:t>
            </a:r>
            <a:r>
              <a:rPr lang="kk-KZ" sz="1200" kern="1400" dirty="0" smtClean="0">
                <a:latin typeface="Times New Roman"/>
                <a:ea typeface="Times New Roman"/>
              </a:rPr>
              <a:t>Оңтүстіктен, оңтүстік-батыстан жел соғады, </a:t>
            </a:r>
            <a:r>
              <a:rPr lang="kk-KZ" sz="1200" kern="1400" dirty="0">
                <a:latin typeface="Times New Roman"/>
                <a:ea typeface="Times New Roman"/>
              </a:rPr>
              <a:t>күші </a:t>
            </a:r>
            <a:r>
              <a:rPr lang="kk-KZ" sz="1200" kern="1400" dirty="0" smtClean="0">
                <a:latin typeface="Times New Roman"/>
                <a:ea typeface="Times New Roman"/>
              </a:rPr>
              <a:t>түнде 1-6, күндіз 6-11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3-5, </a:t>
            </a:r>
            <a:r>
              <a:rPr lang="kk-KZ" sz="1200" kern="1400" dirty="0">
                <a:latin typeface="Times New Roman"/>
                <a:ea typeface="Times New Roman"/>
              </a:rPr>
              <a:t>күндіз </a:t>
            </a:r>
            <a:r>
              <a:rPr lang="kk-KZ" sz="1200" kern="1400" dirty="0" smtClean="0">
                <a:latin typeface="Times New Roman"/>
                <a:ea typeface="Times New Roman"/>
              </a:rPr>
              <a:t>9-11 </a:t>
            </a:r>
            <a:r>
              <a:rPr lang="kk-KZ" sz="1200" kern="1400" dirty="0">
                <a:latin typeface="Times New Roman"/>
                <a:ea typeface="Times New Roman"/>
              </a:rPr>
              <a:t>жылы</a:t>
            </a:r>
            <a:r>
              <a:rPr lang="kk-KZ" sz="1200" kern="1400" dirty="0" smtClean="0">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a:t>
            </a:r>
            <a:r>
              <a:rPr lang="ru-RU" altLang="ru-RU" sz="1150" b="1" dirty="0">
                <a:latin typeface="Times New Roman" pitchFamily="18" charset="0"/>
                <a:cs typeface="Times New Roman" pitchFamily="18" charset="0"/>
              </a:rPr>
              <a:t>9</a:t>
            </a:r>
            <a:r>
              <a:rPr lang="ru-RU"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20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Оңтүстіктен жел соғады, күші 5-10 м/с. Ауа температурасы 6-8 жылы</a:t>
            </a:r>
            <a:r>
              <a:rPr lang="kk-KZ" sz="1200" kern="1400" dirty="0" smtClean="0">
                <a:solidFill>
                  <a:srgbClr val="FF0000"/>
                </a:solidFill>
                <a:latin typeface="Times New Roman"/>
                <a:ea typeface="Times New Roman"/>
              </a:rPr>
              <a:t>.</a:t>
            </a:r>
            <a:endParaRPr lang="kk-KZ" sz="1200" kern="1400" dirty="0">
              <a:solidFill>
                <a:srgbClr val="FF0000"/>
              </a:solidFill>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19 </a:t>
            </a:r>
            <a:r>
              <a:rPr lang="ru-RU" sz="1150" dirty="0" err="1" smtClean="0">
                <a:solidFill>
                  <a:schemeClr val="tx1"/>
                </a:solidFill>
                <a:latin typeface="Times New Roman" panose="02020603050405020304" pitchFamily="18" charset="0"/>
                <a:cs typeface="Times New Roman" panose="02020603050405020304" pitchFamily="18" charset="0"/>
              </a:rPr>
              <a:t>қараша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Казгулова А</a:t>
            </a:r>
            <a:r>
              <a:rPr lang="ru-RU"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31394</TotalTime>
  <Words>590</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5133</cp:revision>
  <cp:lastPrinted>2023-02-06T06:57:51Z</cp:lastPrinted>
  <dcterms:created xsi:type="dcterms:W3CDTF">2018-03-27T06:03:00Z</dcterms:created>
  <dcterms:modified xsi:type="dcterms:W3CDTF">2025-11-18T08:43:24Z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