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033595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8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24211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9</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8 қараша с. 20-ден </a:t>
            </a:r>
            <a:r>
              <a:rPr lang="kk-KZ" sz="1050" b="1" kern="1400" dirty="0">
                <a:latin typeface="Times New Roman" panose="02020603050405020304" pitchFamily="18" charset="0"/>
                <a:cs typeface="Times New Roman" panose="02020603050405020304" pitchFamily="18" charset="0"/>
              </a:rPr>
              <a:t> 19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тұман. Оңтүстіктен жел соғады, күші 4-9  м/с. Ауа температурасы </a:t>
            </a:r>
            <a:r>
              <a:rPr lang="kk-KZ" sz="1100">
                <a:latin typeface="Times New Roman" panose="02020603050405020304" pitchFamily="18" charset="0"/>
                <a:cs typeface="Times New Roman" panose="02020603050405020304" pitchFamily="18" charset="0"/>
              </a:rPr>
              <a:t>түнде 2-4</a:t>
            </a:r>
            <a:r>
              <a:rPr lang="ru-RU" sz="110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 күндіз 5-7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19</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20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a:t>
            </a:r>
            <a:r>
              <a:rPr lang="ru-RU" sz="1100">
                <a:solidFill>
                  <a:prstClr val="black"/>
                </a:solidFill>
                <a:latin typeface="Times New Roman" panose="02020603050405020304" pitchFamily="18" charset="0"/>
                <a:cs typeface="Times New Roman" panose="02020603050405020304" pitchFamily="18" charset="0"/>
              </a:rPr>
              <a:t>етеді. Жалпы </a:t>
            </a:r>
            <a:r>
              <a:rPr lang="ru-RU" sz="11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48548</TotalTime>
  <Words>617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7035</cp:revision>
  <cp:lastPrinted>2025-07-15T07:11:11Z</cp:lastPrinted>
  <dcterms:created xsi:type="dcterms:W3CDTF">2018-03-27T06:03:00Z</dcterms:created>
  <dcterms:modified xsi:type="dcterms:W3CDTF">2025-11-18T09:49:34Z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