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346" y="-34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322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2025 жыл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18 </a:t>
                      </a:r>
                      <a:r>
                        <a:rPr lang="kk-KZ" altLang="ru-RU" sz="1200" b="1" i="1" dirty="0">
                          <a:solidFill>
                            <a:schemeClr val="tx2">
                              <a:lumMod val="75000"/>
                            </a:schemeClr>
                          </a:solidFill>
                          <a:latin typeface="Times New Roman" pitchFamily="18" charset="0"/>
                          <a:cs typeface="Times New Roman" pitchFamily="18" charset="0"/>
                        </a:rPr>
                        <a:t>қараша</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18 қарашаға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396272782"/>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19</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қарашаға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18 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19 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a:t>
            </a:r>
            <a:r>
              <a:rPr lang="kk-KZ" sz="1100">
                <a:latin typeface="Times New Roman" pitchFamily="18" charset="0"/>
                <a:cs typeface="Times New Roman" pitchFamily="18" charset="0"/>
              </a:rPr>
              <a:t>, </a:t>
            </a:r>
            <a:r>
              <a:rPr lang="kk-KZ" sz="1100" smtClean="0">
                <a:latin typeface="Times New Roman" pitchFamily="18" charset="0"/>
                <a:cs typeface="Times New Roman" pitchFamily="18" charset="0"/>
              </a:rPr>
              <a:t>жауын-шашынсыз. Түнде және таңертең тұман.</a:t>
            </a:r>
            <a:r>
              <a:rPr lang="ru-RU" sz="1100" dirty="0" smtClean="0">
                <a:latin typeface="Times New Roman" pitchFamily="18" charset="0"/>
                <a:cs typeface="Times New Roman" pitchFamily="18" charset="0"/>
              </a:rPr>
              <a:t> </a:t>
            </a:r>
            <a:r>
              <a:rPr lang="ru-RU" sz="1100" dirty="0">
                <a:latin typeface="Times New Roman" pitchFamily="18" charset="0"/>
                <a:cs typeface="Times New Roman" pitchFamily="18" charset="0"/>
              </a:rPr>
              <a:t>О</a:t>
            </a:r>
            <a:r>
              <a:rPr lang="kk-KZ" sz="1100" dirty="0">
                <a:latin typeface="Times New Roman" pitchFamily="18" charset="0"/>
                <a:cs typeface="Times New Roman" pitchFamily="18" charset="0"/>
              </a:rPr>
              <a:t>ңтүстік-батыстан жел соғады, күші 9-14, күндіз екпіні 15-20 м/с. Ауа температурасы түнде 2-4 градус аяз, күндіз 2-4 радус жылы.</a:t>
            </a:r>
          </a:p>
          <a:p>
            <a:pPr lvl="0" indent="182563" algn="ctr">
              <a:tabLst>
                <a:tab pos="182563" algn="l"/>
                <a:tab pos="266700" algn="l"/>
              </a:tabLst>
            </a:pPr>
            <a:r>
              <a:rPr lang="kk-KZ" altLang="ru-RU" sz="1100" b="1" dirty="0">
                <a:solidFill>
                  <a:srgbClr val="000000"/>
                </a:solidFill>
                <a:latin typeface="Times New Roman" pitchFamily="18" charset="0"/>
                <a:cs typeface="Times New Roman" pitchFamily="18" charset="0"/>
              </a:rPr>
              <a:t>20 қарашаға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latin typeface="Times New Roman" pitchFamily="18" charset="0"/>
                <a:cs typeface="Times New Roman" pitchFamily="18" charset="0"/>
              </a:rPr>
              <a:t>19</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қарашаға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20 </a:t>
            </a:r>
            <a:r>
              <a:rPr lang="kk-KZ" altLang="ru-RU" sz="1100" b="1" dirty="0">
                <a:solidFill>
                  <a:srgbClr val="000000"/>
                </a:solidFill>
                <a:latin typeface="Times New Roman" pitchFamily="18" charset="0"/>
                <a:cs typeface="Times New Roman" pitchFamily="18" charset="0"/>
              </a:rPr>
              <a:t>қарашаға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Бұлтты, жауын-шашын (жаңбыр, қар)</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көктайғақ, жаяу</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бұрқасын</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Оңтүстік-батыстан жел соғады, күші 9-14, екпіні 15-20 м/с. Ауа температурасы  0-2 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19 </a:t>
            </a:r>
            <a:r>
              <a:rPr lang="kk-KZ" altLang="ru-RU" sz="1100" dirty="0">
                <a:solidFill>
                  <a:srgbClr val="000000"/>
                </a:solidFill>
                <a:latin typeface="Times New Roman" pitchFamily="18" charset="0"/>
                <a:cs typeface="Times New Roman" pitchFamily="18" charset="0"/>
              </a:rPr>
              <a:t>қарашаға</a:t>
            </a:r>
            <a:r>
              <a:rPr lang="kk-KZ" sz="1100" dirty="0">
                <a:solidFill>
                  <a:srgbClr val="000000"/>
                </a:solidFill>
                <a:latin typeface="Times New Roman" pitchFamily="18" charset="0"/>
                <a:cs typeface="Times New Roman" pitchFamily="18" charset="0"/>
              </a:rPr>
              <a:t>,</a:t>
            </a:r>
            <a:r>
              <a:rPr lang="kk-KZ" sz="1100" dirty="0">
                <a:solidFill>
                  <a:schemeClr val="tx1"/>
                </a:solidFill>
                <a:latin typeface="Times New Roman" pitchFamily="18" charset="0"/>
                <a:cs typeface="Times New Roman" pitchFamily="18" charset="0"/>
              </a:rPr>
              <a:t> 20</a:t>
            </a:r>
            <a:r>
              <a:rPr lang="kk-KZ" sz="1100" dirty="0">
                <a:solidFill>
                  <a:srgbClr val="000000"/>
                </a:solidFill>
                <a:latin typeface="Times New Roman" pitchFamily="18" charset="0"/>
                <a:cs typeface="Times New Roman" pitchFamily="18" charset="0"/>
              </a:rPr>
              <a:t> қарашаға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17500</TotalTime>
  <Words>566</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7158</cp:revision>
  <cp:lastPrinted>2021-07-01T03:56:27Z</cp:lastPrinted>
  <dcterms:created xsi:type="dcterms:W3CDTF">2018-03-27T06:03:00Z</dcterms:created>
  <dcterms:modified xsi:type="dcterms:W3CDTF">2025-11-18T06:36:43Z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