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153950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56" y="215900"/>
            <a:ext cx="4712545" cy="1877437"/>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a:t>
            </a:r>
            <a:r>
              <a:rPr lang="kk-KZ" sz="1150" dirty="0" smtClean="0">
                <a:latin typeface="Times New Roman" panose="02020603050405020304" pitchFamily="18" charset="0"/>
                <a:cs typeface="Times New Roman" panose="02020603050405020304" pitchFamily="18" charset="0"/>
              </a:rPr>
              <a:t>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Түнде </a:t>
            </a:r>
            <a:r>
              <a:rPr lang="kk-KZ" sz="1200" dirty="0">
                <a:latin typeface="Times New Roman" panose="02020603050405020304" pitchFamily="18" charset="0"/>
                <a:cs typeface="Times New Roman" panose="02020603050405020304" pitchFamily="18" charset="0"/>
              </a:rPr>
              <a:t>және таңертең тұман </a:t>
            </a:r>
            <a:r>
              <a:rPr lang="kk-KZ" sz="1200" dirty="0" smtClean="0">
                <a:latin typeface="Times New Roman" panose="02020603050405020304" pitchFamily="18" charset="0"/>
                <a:cs typeface="Times New Roman" panose="02020603050405020304" pitchFamily="18" charset="0"/>
              </a:rPr>
              <a:t>түседі. </a:t>
            </a:r>
            <a:r>
              <a:rPr lang="kk-KZ" sz="1150" dirty="0" smtClean="0">
                <a:latin typeface="Times New Roman" panose="02020603050405020304" pitchFamily="18" charset="0"/>
                <a:cs typeface="Times New Roman" panose="02020603050405020304" pitchFamily="18" charset="0"/>
              </a:rPr>
              <a:t>Оң</a:t>
            </a:r>
            <a:r>
              <a:rPr lang="kk-KZ" sz="1150" dirty="0" smtClean="0">
                <a:latin typeface="Times New Roman" panose="02020603050405020304" pitchFamily="18" charset="0"/>
                <a:cs typeface="Times New Roman" panose="02020603050405020304" pitchFamily="18" charset="0"/>
              </a:rPr>
              <a:t>түстік-батыстан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0-2 градус суық,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7-9</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жаңбыр жауады. </a:t>
            </a:r>
            <a:r>
              <a:rPr lang="kk-KZ" sz="1150" dirty="0" smtClean="0">
                <a:latin typeface="Times New Roman" panose="02020603050405020304" pitchFamily="18" charset="0"/>
                <a:cs typeface="Times New Roman" panose="02020603050405020304" pitchFamily="18" charset="0"/>
              </a:rPr>
              <a:t>Оң</a:t>
            </a:r>
            <a:r>
              <a:rPr lang="kk-KZ" sz="1150" dirty="0" smtClean="0">
                <a:latin typeface="Times New Roman" panose="02020603050405020304" pitchFamily="18" charset="0"/>
                <a:cs typeface="Times New Roman" panose="02020603050405020304" pitchFamily="18" charset="0"/>
              </a:rPr>
              <a:t>түстік-батыстан </a:t>
            </a:r>
            <a:r>
              <a:rPr lang="kk-KZ" sz="1150" dirty="0" smtClean="0">
                <a:latin typeface="Times New Roman" panose="02020603050405020304" pitchFamily="18" charset="0"/>
                <a:cs typeface="Times New Roman" panose="02020603050405020304" pitchFamily="18" charset="0"/>
              </a:rPr>
              <a:t>жел </a:t>
            </a:r>
            <a:r>
              <a:rPr lang="kk-KZ" sz="1150" dirty="0">
                <a:latin typeface="Times New Roman" panose="02020603050405020304" pitchFamily="18" charset="0"/>
                <a:cs typeface="Times New Roman" panose="02020603050405020304" pitchFamily="18" charset="0"/>
              </a:rPr>
              <a:t>соғады, </a:t>
            </a:r>
            <a:r>
              <a:rPr lang="kk-KZ" sz="1150">
                <a:latin typeface="Times New Roman" panose="02020603050405020304" pitchFamily="18" charset="0"/>
                <a:cs typeface="Times New Roman" panose="02020603050405020304" pitchFamily="18" charset="0"/>
              </a:rPr>
              <a:t>күші </a:t>
            </a:r>
            <a:r>
              <a:rPr lang="kk-KZ" sz="1150" smtClean="0">
                <a:latin typeface="Times New Roman" panose="02020603050405020304" pitchFamily="18" charset="0"/>
                <a:cs typeface="Times New Roman" panose="02020603050405020304" pitchFamily="18" charset="0"/>
              </a:rPr>
              <a:t>3-8</a:t>
            </a:r>
            <a:r>
              <a:rPr lang="kk-KZ" sz="115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2-4</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4729010"/>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730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19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20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a:t>
            </a:r>
            <a:r>
              <a:rPr lang="kk-KZ"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a:t>
            </a:r>
            <a:r>
              <a:rPr lang="kk-KZ" sz="1200" dirty="0" smtClean="0">
                <a:solidFill>
                  <a:srgbClr val="000000"/>
                </a:solidFill>
                <a:latin typeface="Times New Roman" panose="02020603050405020304" pitchFamily="18" charset="0"/>
              </a:rPr>
              <a:t>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37726</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6249</cp:revision>
  <cp:lastPrinted>2021-07-01T07:38:07Z</cp:lastPrinted>
  <dcterms:created xsi:type="dcterms:W3CDTF">2018-03-27T06:03:00Z</dcterms:created>
  <dcterms:modified xsi:type="dcterms:W3CDTF">2025-11-18T08:52:32Z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