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219218432"/>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9</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Түнде және таңертең тұман. Оңтүстік-батыстан жел </a:t>
            </a:r>
            <a:r>
              <a:rPr lang="kk-KZ" sz="1200" dirty="0" smtClean="0">
                <a:solidFill>
                  <a:prstClr val="black"/>
                </a:solidFill>
                <a:latin typeface="Times New Roman" panose="02020603050405020304" pitchFamily="18" charset="0"/>
                <a:cs typeface="Times New Roman" pitchFamily="18" charset="0"/>
              </a:rPr>
              <a:t>соғады, күші 3-8 м/с. Ауа температурасы түнде 2-4 градус аяз, күндіз 5-7 градус жылы.</a:t>
            </a:r>
            <a:endParaRPr lang="kk-KZ" sz="1200" dirty="0">
              <a:solidFill>
                <a:prstClr val="black"/>
              </a:solidFill>
              <a:latin typeface="Times New Roman" panose="02020603050405020304" pitchFamily="18" charset="0"/>
              <a:cs typeface="Times New Roman" pitchFamily="18" charset="0"/>
            </a:endParaRPr>
          </a:p>
          <a:p>
            <a:pPr indent="177800" algn="just" hangingPunct="1">
              <a:buNone/>
              <a:defRPr/>
            </a:pP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20</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9</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20</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батыстан, батыстан </a:t>
            </a:r>
            <a:r>
              <a:rPr lang="kk-KZ" sz="1200" dirty="0" smtClean="0">
                <a:solidFill>
                  <a:prstClr val="black"/>
                </a:solidFill>
                <a:latin typeface="Times New Roman" panose="02020603050405020304" pitchFamily="18" charset="0"/>
                <a:cs typeface="Times New Roman" pitchFamily="18" charset="0"/>
              </a:rPr>
              <a:t>жел соғады, </a:t>
            </a:r>
            <a:r>
              <a:rPr lang="kk-KZ" sz="1200" dirty="0" smtClean="0">
                <a:solidFill>
                  <a:prstClr val="black"/>
                </a:solidFill>
                <a:latin typeface="Times New Roman" panose="02020603050405020304" pitchFamily="18" charset="0"/>
                <a:cs typeface="Times New Roman" pitchFamily="18" charset="0"/>
              </a:rPr>
              <a:t>күші 9-14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3847640052"/>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74</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77</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1935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a:t>
                      </a:r>
                      <a:r>
                        <a:rPr lang="en-US" sz="900" dirty="0" smtClean="0">
                          <a:latin typeface="Times New Roman"/>
                          <a:ea typeface="Times New Roman"/>
                          <a:cs typeface="Times New Roman"/>
                          <a:sym typeface="Times New Roman"/>
                        </a:rPr>
                        <a:t>9</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a:t>
                      </a:r>
                      <a:r>
                        <a:rPr lang="en-US" sz="900" dirty="0" smtClean="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/Нұрғали 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27600</TotalTime>
  <Words>538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3865</cp:revision>
  <cp:lastPrinted>2021-07-01T07:38:07Z</cp:lastPrinted>
  <dcterms:created xsi:type="dcterms:W3CDTF">2018-03-27T06:03:00Z</dcterms:created>
  <dcterms:modified xsi:type="dcterms:W3CDTF">2025-11-18T07:04:15Z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