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2704642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22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a:t>
            </a:r>
            <a:r>
              <a:rPr lang="en-US"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12436462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1</a:t>
            </a:r>
            <a:r>
              <a:rPr lang="en-US"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en-US"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қарашандан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қарашаға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4-6</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қарашаға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14174</TotalTime>
  <Words>571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3911</cp:revision>
  <cp:lastPrinted>2021-07-01T03:56:27Z</cp:lastPrinted>
  <dcterms:created xsi:type="dcterms:W3CDTF">2018-03-27T06:03:00Z</dcterms:created>
  <dcterms:modified xsi:type="dcterms:W3CDTF">2025-11-18T06:37:35Z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