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9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01600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№322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224298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күндіз жаңбыр. Түнде және таңертең тұман. Жел оңтүстіктен, оңтүстік-шығыстан соғады, күші 9-14, түнде екпіні 15-20 м/с. Ауа температурасы түнде 3-5, күндіз 7-9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20 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3-5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36744</TotalTime>
  <Words>573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6939</cp:revision>
  <cp:lastPrinted>2021-07-01T03:56:27Z</cp:lastPrinted>
  <dcterms:created xsi:type="dcterms:W3CDTF">2018-03-27T06:03:00Z</dcterms:created>
  <dcterms:modified xsi:type="dcterms:W3CDTF">2025-11-18T06:08:39Z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