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69599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аяз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Түнде тұман. 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522262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a:t>
                      </a: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a:t>
                      </a: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r>
                        <a:rPr lang="en-US"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0771699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16657</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3963</cp:revision>
  <cp:lastPrinted>2021-07-01T07:38:07Z</cp:lastPrinted>
  <dcterms:created xsi:type="dcterms:W3CDTF">2018-03-27T06:03:00Z</dcterms:created>
  <dcterms:modified xsi:type="dcterms:W3CDTF">2025-11-18T06:41:28Z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