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08" y="18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8668079"/>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54822" y="3055192"/>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08171682"/>
              </p:ext>
            </p:extLst>
          </p:nvPr>
        </p:nvGraphicFramePr>
        <p:xfrm>
          <a:off x="5033858" y="4981468"/>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1161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0.232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17186" y="4414710"/>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19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4-6,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19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20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8-10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3782" y="396974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30995</TotalTime>
  <Words>570</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4101</cp:revision>
  <cp:lastPrinted>2021-07-01T07:38:07Z</cp:lastPrinted>
  <dcterms:created xsi:type="dcterms:W3CDTF">2018-03-27T06:03:00Z</dcterms:created>
  <dcterms:modified xsi:type="dcterms:W3CDTF">2025-11-18T06:31:18Z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