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85971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дождь, днем дождь. Ветер южный, юго-западный 9-14 м/с. Температура воздуха ночью 3-5, днем 9-11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697870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57058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6499</cp:revision>
  <cp:lastPrinted>2021-02-03T11:37:00Z</cp:lastPrinted>
  <dcterms:created xsi:type="dcterms:W3CDTF">2018-03-27T06:03:00Z</dcterms:created>
  <dcterms:modified xsi:type="dcterms:W3CDTF">2025-11-19T09:08:56Z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