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96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63746746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215900"/>
            <a:ext cx="4795153" cy="3615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до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днем осадки (преимущественно дождь). Временами туман. Ветер юго-западный 9-14, порывы 15-20 м/с. Температура воздуха ночью 0-2, днем 2-4 тепла.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   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</a:t>
            </a:r>
            <a:r>
              <a:rPr lang="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altLang="ru-RU" sz="1300" smtClean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altLang="ru-RU" sz="1300" smtClean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ночью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осадки (дождь, снег), гололед. Ветер северо-западный, западный 9-14 м/с. Температура воздуха ночью 0-2 </a:t>
            </a:r>
            <a:r>
              <a:rPr lang="ru-RU" altLang="ru-RU" sz="13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xmlns="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2491937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0.045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1099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0.22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0.186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0.246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Жолдыбай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25273</TotalTime>
  <Words>587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Cambria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3937</cp:revision>
  <cp:lastPrinted>2021-07-01T03:56:27Z</cp:lastPrinted>
  <dcterms:created xsi:type="dcterms:W3CDTF">2018-03-27T06:03:00Z</dcterms:created>
  <dcterms:modified xsi:type="dcterms:W3CDTF">2025-11-19T08:38:32Z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