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097909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осадки (дождь, снег), низовая метель, гололед.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с переходом на северо-западный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098873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30479</TotalTime>
  <Words>602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5208</cp:revision>
  <cp:lastPrinted>2021-07-01T03:56:27Z</cp:lastPrinted>
  <dcterms:created xsi:type="dcterms:W3CDTF">2018-03-27T06:03:00Z</dcterms:created>
  <dcterms:modified xsi:type="dcterms:W3CDTF">2025-11-19T07:12:27Z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