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ноября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20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20 ноября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 мороза-1 тепла,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21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20 ноября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267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0,535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5508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1,102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57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0,287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0,192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21824</TotalTime>
  <Words>565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5336</cp:revision>
  <cp:lastPrinted>2021-07-01T03:56:27Z</cp:lastPrinted>
  <dcterms:created xsi:type="dcterms:W3CDTF">2018-03-27T06:03:00Z</dcterms:created>
  <dcterms:modified xsi:type="dcterms:W3CDTF">2025-11-19T06:31:57Z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