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77" d="100"/>
          <a:sy n="77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1783914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72372" y="3649788"/>
            <a:ext cx="475297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192360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en-US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половине дня дождь. Ветер юго-западный 9-14 м/с. Температура воздуха ночью 0-2 мороза, днем 5-7 тепла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Ветер северо-западный 3-8 м/с. 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62426" y="2286525"/>
            <a:ext cx="47879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="" xmlns:a16="http://schemas.microsoft.com/office/drawing/2014/main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7774814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2360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./Жолдыбай Н.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29642</TotalTime>
  <Words>663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3940</cp:revision>
  <cp:lastPrinted>2021-07-01T07:38:07Z</cp:lastPrinted>
  <dcterms:created xsi:type="dcterms:W3CDTF">2018-03-27T06:03:00Z</dcterms:created>
  <dcterms:modified xsi:type="dcterms:W3CDTF">2025-11-19T08:25:37Z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