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997312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67970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ночью дождь. Туман. Ветер юго-западный с переходом на юго-восточный 9-14,  ночью порывы 15-20 м/с. Температура воздуха ночью 3-5, днем 8-10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35436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6348</cp:revision>
  <cp:lastPrinted>2021-07-01T03:56:27Z</cp:lastPrinted>
  <dcterms:created xsi:type="dcterms:W3CDTF">2018-03-27T06:03:00Z</dcterms:created>
  <dcterms:modified xsi:type="dcterms:W3CDTF">2025-11-19T06:36:04Z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