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317376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ночью 1-3 мороза, днем 6-8 тепла.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(снег, дождь),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038428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accent2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ноября, ночью 21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52118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7353</cp:revision>
  <cp:lastPrinted>2025-08-12T06:13:34Z</cp:lastPrinted>
  <dcterms:created xsi:type="dcterms:W3CDTF">2018-03-27T06:03:00Z</dcterms:created>
  <dcterms:modified xsi:type="dcterms:W3CDTF">2025-11-19T06:43:17Z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