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2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kk-KZ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323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19 ноября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9399" y="127924"/>
            <a:ext cx="4935538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</a:t>
            </a:r>
            <a:r>
              <a:rPr lang="kk-KZ" sz="1100" b="1" dirty="0">
                <a:solidFill>
                  <a:schemeClr val="tx1"/>
                </a:solidFill>
                <a:cs typeface="Times New Roman" pitchFamily="18" charset="0"/>
              </a:rPr>
              <a:t>9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ября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20 но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</a:t>
            </a:r>
            <a:r>
              <a:rPr lang="ru-RU" sz="1100" dirty="0" smtClean="0">
                <a:solidFill>
                  <a:schemeClr val="tx1"/>
                </a:solidFill>
              </a:rPr>
              <a:t>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без осадков. </a:t>
            </a:r>
            <a:r>
              <a:rPr lang="ru-RU" sz="1100" dirty="0" smtClean="0">
                <a:solidFill>
                  <a:schemeClr val="tx1"/>
                </a:solidFill>
              </a:rPr>
              <a:t>Ветер </a:t>
            </a:r>
            <a:r>
              <a:rPr lang="kk-KZ" sz="1100" dirty="0" smtClean="0">
                <a:solidFill>
                  <a:schemeClr val="tx1"/>
                </a:solidFill>
              </a:rPr>
              <a:t>восточный</a:t>
            </a:r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kk-KZ" sz="1100" dirty="0" smtClean="0">
                <a:solidFill>
                  <a:schemeClr val="tx1"/>
                </a:solidFill>
              </a:rPr>
              <a:t>3-8</a:t>
            </a:r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4-6,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kk-KZ" sz="1100" dirty="0" smtClean="0">
                <a:solidFill>
                  <a:schemeClr val="tx1"/>
                </a:solidFill>
              </a:rPr>
              <a:t>14-16 </a:t>
            </a:r>
            <a:r>
              <a:rPr lang="ru-RU" sz="1100" dirty="0">
                <a:solidFill>
                  <a:schemeClr val="tx1"/>
                </a:solidFill>
              </a:rPr>
              <a:t>тепла</a:t>
            </a:r>
            <a:r>
              <a:rPr lang="ru-RU" sz="1100" dirty="0" smtClean="0">
                <a:solidFill>
                  <a:schemeClr val="tx1"/>
                </a:solidFill>
              </a:rPr>
              <a:t>. 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21 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но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21 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</a:t>
            </a:r>
            <a:r>
              <a:rPr lang="ru-RU" sz="1100" dirty="0" smtClean="0">
                <a:solidFill>
                  <a:schemeClr val="tx1"/>
                </a:solidFill>
              </a:rPr>
              <a:t>. Ветер восточный 3-8</a:t>
            </a:r>
            <a:r>
              <a:rPr lang="ru-RU" sz="1100" dirty="0">
                <a:solidFill>
                  <a:schemeClr val="tx1"/>
                </a:solidFill>
              </a:rPr>
              <a:t> м/с. Температура </a:t>
            </a:r>
            <a:r>
              <a:rPr lang="ru-RU" sz="1100" smtClean="0">
                <a:solidFill>
                  <a:schemeClr val="tx1"/>
                </a:solidFill>
              </a:rPr>
              <a:t>воздуха </a:t>
            </a:r>
            <a:r>
              <a:rPr lang="ru-RU" sz="1100" smtClean="0">
                <a:solidFill>
                  <a:schemeClr val="tx1"/>
                </a:solidFill>
              </a:rPr>
              <a:t>3-5 </a:t>
            </a:r>
            <a:r>
              <a:rPr lang="ru-RU" sz="1100" dirty="0" smtClean="0">
                <a:solidFill>
                  <a:schemeClr val="tx1"/>
                </a:solidFill>
              </a:rPr>
              <a:t>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7322721"/>
              </p:ext>
            </p:extLst>
          </p:nvPr>
        </p:nvGraphicFramePr>
        <p:xfrm>
          <a:off x="4835525" y="4248150"/>
          <a:ext cx="4937125" cy="205676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4083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9052" y="2236787"/>
            <a:ext cx="4970463" cy="2009775"/>
            <a:chOff x="4823618" y="2217426"/>
            <a:chExt cx="4970463" cy="200938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47431" y="2217426"/>
              <a:ext cx="4940300" cy="1015463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20 но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ября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21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ноября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города.</a:t>
              </a: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повышенный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2668" y="3756998"/>
              <a:ext cx="4951413" cy="46980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19 ноября 2025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624"/>
              <a:ext cx="4941888" cy="276171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Аманкулова С.Л.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Ба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қбергенқызы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27306</TotalTime>
  <Words>764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6549</cp:revision>
  <cp:lastPrinted>2021-07-01T09:11:30Z</cp:lastPrinted>
  <dcterms:created xsi:type="dcterms:W3CDTF">2018-03-27T06:03:00Z</dcterms:created>
  <dcterms:modified xsi:type="dcterms:W3CDTF">2025-11-19T06:06:45Z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