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85964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9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926120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20</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9 қараша с. 20-ден </a:t>
            </a:r>
            <a:r>
              <a:rPr lang="kk-KZ" sz="1050" b="1" kern="1400" dirty="0">
                <a:latin typeface="Times New Roman" panose="02020603050405020304" pitchFamily="18" charset="0"/>
                <a:cs typeface="Times New Roman" panose="02020603050405020304" pitchFamily="18" charset="0"/>
              </a:rPr>
              <a:t> 20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1-3</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6-8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21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48556</TotalTime>
  <Words>614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7038</cp:revision>
  <cp:lastPrinted>2025-07-15T07:11:11Z</cp:lastPrinted>
  <dcterms:created xsi:type="dcterms:W3CDTF">2018-03-27T06:03:00Z</dcterms:created>
  <dcterms:modified xsi:type="dcterms:W3CDTF">2025-11-19T06:43:12Z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