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6"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varScale="1">
        <p:scale>
          <a:sx n="73" d="100"/>
          <a:sy n="73" d="100"/>
        </p:scale>
        <p:origin x="1572" y="54"/>
      </p:cViewPr>
      <p:guideLst>
        <p:guide orient="horz" pos="2159"/>
        <p:guide pos="3102"/>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255767612"/>
              </p:ext>
            </p:extLst>
          </p:nvPr>
        </p:nvGraphicFramePr>
        <p:xfrm>
          <a:off x="307975" y="2780927"/>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499145362"/>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33</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,208</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26</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,087</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475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,095</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22</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,111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24</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a:t>
            </a:r>
            <a:r>
              <a:rPr lang="kk-KZ" altLang="ru-RU" sz="1200" b="1" dirty="0" smtClean="0">
                <a:latin typeface="Times New Roman" pitchFamily="18" charset="0"/>
                <a:cs typeface="Times New Roman" pitchFamily="18" charset="0"/>
              </a:rPr>
              <a:t> қараша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737100" y="131763"/>
            <a:ext cx="50404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20 қарашаға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19 </a:t>
            </a:r>
            <a:r>
              <a:rPr lang="ru-RU" altLang="ru-RU" sz="1150" b="1" dirty="0" err="1"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20 </a:t>
            </a:r>
            <a:r>
              <a:rPr lang="ru-RU" altLang="ru-RU" sz="1150" b="1" dirty="0" err="1"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     Ауыспалы бұлтты, жауын-шашынсыз</a:t>
            </a:r>
            <a:r>
              <a:rPr lang="kk-KZ" sz="1200" kern="1400" dirty="0">
                <a:latin typeface="Times New Roman"/>
                <a:ea typeface="Times New Roman"/>
              </a:rPr>
              <a:t>. </a:t>
            </a:r>
            <a:r>
              <a:rPr lang="kk-KZ" sz="1200" kern="1400" dirty="0" smtClean="0">
                <a:latin typeface="Times New Roman"/>
                <a:ea typeface="Times New Roman"/>
              </a:rPr>
              <a:t>Оңтүстіктен</a:t>
            </a:r>
            <a:r>
              <a:rPr lang="kk-KZ" sz="1200" kern="1400" dirty="0" smtClean="0">
                <a:latin typeface="Times New Roman"/>
                <a:ea typeface="Times New Roman"/>
              </a:rPr>
              <a:t>, оңтүстік-батыстан жел соғады, </a:t>
            </a:r>
            <a:r>
              <a:rPr lang="kk-KZ" sz="1200" kern="1400" dirty="0">
                <a:latin typeface="Times New Roman"/>
                <a:ea typeface="Times New Roman"/>
              </a:rPr>
              <a:t>күші </a:t>
            </a:r>
            <a:r>
              <a:rPr lang="kk-KZ" sz="1200" kern="1400" dirty="0" smtClean="0">
                <a:latin typeface="Times New Roman"/>
                <a:ea typeface="Times New Roman"/>
              </a:rPr>
              <a:t>5-10 м/с</a:t>
            </a:r>
            <a:r>
              <a:rPr lang="kk-KZ" sz="1200" kern="1400" dirty="0">
                <a:latin typeface="Times New Roman"/>
                <a:ea typeface="Times New Roman"/>
              </a:rPr>
              <a:t>. Ауа температурасы түнде </a:t>
            </a:r>
            <a:r>
              <a:rPr lang="kk-KZ" sz="1200" kern="1400" dirty="0" smtClean="0">
                <a:latin typeface="Times New Roman"/>
                <a:ea typeface="Times New Roman"/>
              </a:rPr>
              <a:t>7-9, </a:t>
            </a:r>
            <a:r>
              <a:rPr lang="kk-KZ" sz="1200" kern="1400" dirty="0">
                <a:latin typeface="Times New Roman"/>
                <a:ea typeface="Times New Roman"/>
              </a:rPr>
              <a:t>күндіз </a:t>
            </a:r>
            <a:r>
              <a:rPr lang="kk-KZ" sz="1200" kern="1400" dirty="0" smtClean="0">
                <a:latin typeface="Times New Roman"/>
                <a:ea typeface="Times New Roman"/>
              </a:rPr>
              <a:t>12-14 </a:t>
            </a:r>
            <a:r>
              <a:rPr lang="kk-KZ" sz="1200" kern="1400" dirty="0">
                <a:latin typeface="Times New Roman"/>
                <a:ea typeface="Times New Roman"/>
              </a:rPr>
              <a:t>жылы</a:t>
            </a:r>
            <a:r>
              <a:rPr lang="kk-KZ" sz="1200" kern="1400" dirty="0" smtClean="0">
                <a:latin typeface="Times New Roman"/>
                <a:ea typeface="Times New Roman"/>
              </a:rPr>
              <a:t>.</a:t>
            </a: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20 </a:t>
            </a:r>
            <a:r>
              <a:rPr lang="kk-KZ" altLang="ru-RU" sz="1150" b="1" dirty="0"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21 </a:t>
            </a:r>
            <a:r>
              <a:rPr lang="kk-KZ" altLang="ru-RU" sz="1150" b="1" dirty="0" smtClean="0">
                <a:latin typeface="Times New Roman" pitchFamily="18" charset="0"/>
                <a:cs typeface="Times New Roman" pitchFamily="18" charset="0"/>
              </a:rPr>
              <a:t>қараша</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       Көшпелі </a:t>
            </a:r>
            <a:r>
              <a:rPr lang="kk-KZ" sz="1200" kern="1400" dirty="0">
                <a:latin typeface="Times New Roman"/>
                <a:ea typeface="Times New Roman"/>
              </a:rPr>
              <a:t>бұлтты, </a:t>
            </a:r>
            <a:r>
              <a:rPr lang="kk-KZ" sz="1200" kern="1400" dirty="0" smtClean="0">
                <a:latin typeface="Times New Roman"/>
                <a:ea typeface="Times New Roman"/>
              </a:rPr>
              <a:t>жауын-шашынсыз. </a:t>
            </a:r>
            <a:r>
              <a:rPr lang="kk-KZ" sz="1200" kern="1400" dirty="0" smtClean="0">
                <a:latin typeface="Times New Roman"/>
                <a:ea typeface="Times New Roman"/>
              </a:rPr>
              <a:t>Оңтүстік-шығыстан, оңтүстіктен </a:t>
            </a:r>
            <a:r>
              <a:rPr lang="kk-KZ" sz="1200" kern="1400" dirty="0" smtClean="0">
                <a:latin typeface="Times New Roman"/>
                <a:ea typeface="Times New Roman"/>
              </a:rPr>
              <a:t>жел соғады, күші </a:t>
            </a:r>
            <a:r>
              <a:rPr lang="kk-KZ" sz="1200" kern="1400" dirty="0" smtClean="0">
                <a:latin typeface="Times New Roman"/>
                <a:ea typeface="Times New Roman"/>
              </a:rPr>
              <a:t>2-7 </a:t>
            </a:r>
            <a:r>
              <a:rPr lang="kk-KZ" sz="1200" kern="1400" dirty="0" smtClean="0">
                <a:latin typeface="Times New Roman"/>
                <a:ea typeface="Times New Roman"/>
              </a:rPr>
              <a:t>м/с. Ауа температурасы </a:t>
            </a:r>
            <a:r>
              <a:rPr lang="kk-KZ" sz="1200" kern="1400" dirty="0" smtClean="0">
                <a:latin typeface="Times New Roman"/>
                <a:ea typeface="Times New Roman"/>
              </a:rPr>
              <a:t>5-7 </a:t>
            </a:r>
            <a:r>
              <a:rPr lang="kk-KZ" sz="1200" kern="1400" dirty="0" smtClean="0">
                <a:latin typeface="Times New Roman"/>
                <a:ea typeface="Times New Roman"/>
              </a:rPr>
              <a:t>жылы</a:t>
            </a:r>
            <a:r>
              <a:rPr lang="kk-KZ" sz="1200" kern="1400" dirty="0" smtClean="0">
                <a:solidFill>
                  <a:srgbClr val="FF0000"/>
                </a:solidFill>
                <a:latin typeface="Times New Roman"/>
                <a:ea typeface="Times New Roman"/>
              </a:rPr>
              <a:t>.</a:t>
            </a:r>
            <a:endParaRPr lang="kk-KZ" sz="1200" kern="1400" dirty="0">
              <a:solidFill>
                <a:srgbClr val="FF0000"/>
              </a:solidFill>
              <a:latin typeface="Times New Roman"/>
              <a:ea typeface="Times New Roman"/>
            </a:endParaRP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3678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smtClean="0">
                <a:solidFill>
                  <a:schemeClr val="tx1"/>
                </a:solidFill>
                <a:latin typeface="Times New Roman" panose="02020603050405020304" pitchFamily="18" charset="0"/>
                <a:cs typeface="Times New Roman" panose="02020603050405020304" pitchFamily="18" charset="0"/>
              </a:rPr>
              <a:t> </a:t>
            </a:r>
            <a:r>
              <a:rPr lang="ru-RU" sz="115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221972" y="162258"/>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133684"/>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Мырзашева</a:t>
            </a:r>
            <a:r>
              <a:rPr lang="ru-RU" altLang="ru-RU" sz="1200" b="1" i="1" smtClean="0">
                <a:solidFill>
                  <a:srgbClr val="000000"/>
                </a:solidFill>
                <a:latin typeface="Times New Roman" pitchFamily="18" charset="0"/>
                <a:cs typeface="Times New Roman" pitchFamily="18" charset="0"/>
              </a:rPr>
              <a:t> </a:t>
            </a:r>
            <a:r>
              <a:rPr lang="kk-KZ" altLang="ru-RU" sz="1200" b="1" i="1" smtClean="0">
                <a:solidFill>
                  <a:srgbClr val="000000"/>
                </a:solidFill>
                <a:latin typeface="Times New Roman" pitchFamily="18" charset="0"/>
                <a:cs typeface="Times New Roman" pitchFamily="18" charset="0"/>
              </a:rPr>
              <a:t>К</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75815460"/>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extLst>
      <p:ext uri="{BB962C8B-B14F-4D97-AF65-F5344CB8AC3E}">
        <p14:creationId xmlns:p14="http://schemas.microsoft.com/office/powerpoint/2010/main" val="3254329279"/>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31421</TotalTime>
  <Words>580</Words>
  <Application>Microsoft Office PowerPoint</Application>
  <PresentationFormat>Лист A4 (210x297 мм)</PresentationFormat>
  <Paragraphs>99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 Windows</cp:lastModifiedBy>
  <cp:revision>5137</cp:revision>
  <cp:lastPrinted>2023-02-06T06:57:51Z</cp:lastPrinted>
  <dcterms:created xsi:type="dcterms:W3CDTF">2018-03-27T06:03:00Z</dcterms:created>
  <dcterms:modified xsi:type="dcterms:W3CDTF">2025-11-19T10:25:46Z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