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21285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түнде аздаған жаңбыр, күндіз жаңбыр жауады. Оңтүстіктен, оңтүстік-батыстан жел соғады, күші 9-14 м/с. Ауа температурасы түнде 3-5, күндіз 9-11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жаңбыр жауады. Тұман түседі. Оңтүстік-батыстан жел соғады, күші 2-7 м/с. Ауа температурасы 6-8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80598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21</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37730</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6253</cp:revision>
  <cp:lastPrinted>2021-07-01T07:38:07Z</cp:lastPrinted>
  <dcterms:created xsi:type="dcterms:W3CDTF">2018-03-27T06:03:00Z</dcterms:created>
  <dcterms:modified xsi:type="dcterms:W3CDTF">2025-11-19T09:13:56Z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