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19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19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2043928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жауын-шашын (жаңбыр,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О</a:t>
            </a:r>
            <a:r>
              <a:rPr lang="kk-KZ" sz="1100" dirty="0">
                <a:latin typeface="Times New Roman" pitchFamily="18" charset="0"/>
                <a:cs typeface="Times New Roman" pitchFamily="18" charset="0"/>
              </a:rPr>
              <a:t>ңтүстік-батыстан жел соғады, күші 9-14, </a:t>
            </a:r>
            <a:r>
              <a:rPr lang="kk-KZ" sz="1100" dirty="0" smtClean="0">
                <a:latin typeface="Times New Roman" pitchFamily="18" charset="0"/>
                <a:cs typeface="Times New Roman" pitchFamily="18" charset="0"/>
              </a:rPr>
              <a:t>түнде екпіні </a:t>
            </a:r>
            <a:r>
              <a:rPr lang="kk-KZ" sz="1100" dirty="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 градус аяз-1 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градус </a:t>
            </a:r>
            <a:r>
              <a:rPr lang="kk-KZ" sz="1100" dirty="0">
                <a:latin typeface="Times New Roman" pitchFamily="18" charset="0"/>
                <a:cs typeface="Times New Roman" pitchFamily="18" charset="0"/>
              </a:rPr>
              <a:t>жылы.</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21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3-5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20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21</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17514</TotalTime>
  <Words>565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7161</cp:revision>
  <cp:lastPrinted>2021-07-01T03:56:27Z</cp:lastPrinted>
  <dcterms:created xsi:type="dcterms:W3CDTF">2018-03-27T06:03:00Z</dcterms:created>
  <dcterms:modified xsi:type="dcterms:W3CDTF">2025-11-19T09:00:07Z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