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7" d="100"/>
          <a:sy n="77" d="100"/>
        </p:scale>
        <p:origin x="9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094568891"/>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60379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20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20</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Күнің екінші жартысында жаңбыр. </a:t>
            </a:r>
            <a:r>
              <a:rPr lang="kk-KZ" sz="1200" dirty="0" smtClean="0">
                <a:solidFill>
                  <a:prstClr val="black"/>
                </a:solidFill>
                <a:latin typeface="Times New Roman" panose="02020603050405020304" pitchFamily="18" charset="0"/>
                <a:cs typeface="Times New Roman" pitchFamily="18" charset="0"/>
              </a:rPr>
              <a:t>Оңтүстік-батыстан жел соғады, күші </a:t>
            </a:r>
            <a:r>
              <a:rPr lang="kk-KZ" sz="1200" dirty="0" smtClean="0">
                <a:solidFill>
                  <a:prstClr val="black"/>
                </a:solidFill>
                <a:latin typeface="Times New Roman" panose="02020603050405020304" pitchFamily="18" charset="0"/>
                <a:cs typeface="Times New Roman" pitchFamily="18" charset="0"/>
              </a:rPr>
              <a:t>9-14</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 Ауа температурасы түнде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 күндіз 5-7 градус </a:t>
            </a:r>
            <a:r>
              <a:rPr lang="kk-KZ" sz="1200" dirty="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a:p>
            <a:pPr indent="177800" algn="just" hangingPunct="1">
              <a:buNone/>
              <a:defRPr/>
            </a:pP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21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20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21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 (жаңбыр, қар</a:t>
            </a:r>
            <a:r>
              <a:rPr lang="" sz="1200" dirty="0" smtClean="0">
                <a:solidFill>
                  <a:prstClr val="black"/>
                </a:solidFill>
                <a:latin typeface="Times New Roman" panose="02020603050405020304" pitchFamily="18" charset="0"/>
                <a:cs typeface="Times New Roman" pitchFamily="18" charset="0"/>
              </a:rPr>
              <a:t>)</a:t>
            </a:r>
            <a:r>
              <a:rPr lang="kk-KZ" sz="1200" smtClean="0">
                <a:solidFill>
                  <a:prstClr val="black"/>
                </a:solidFill>
                <a:latin typeface="Times New Roman" panose="02020603050405020304" pitchFamily="18" charset="0"/>
                <a:cs typeface="Times New Roman" pitchFamily="18" charset="0"/>
              </a:rPr>
              <a:t>, көктайғақ</a:t>
            </a:r>
            <a:r>
              <a:rPr lang="kk-KZ" sz="120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a:t>
            </a:r>
            <a:r>
              <a:rPr lang="kk-KZ" sz="1200" dirty="0" smtClean="0">
                <a:solidFill>
                  <a:prstClr val="black"/>
                </a:solidFill>
                <a:latin typeface="Times New Roman" panose="02020603050405020304" pitchFamily="18" charset="0"/>
                <a:cs typeface="Times New Roman" pitchFamily="18" charset="0"/>
              </a:rPr>
              <a:t>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батыстан жел </a:t>
            </a:r>
            <a:r>
              <a:rPr lang="kk-KZ" sz="1200" dirty="0" smtClean="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3-8</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 altLang="ru-RU" sz="1200" b="1" dirty="0" smtClean="0">
                <a:solidFill>
                  <a:schemeClr val="tx1"/>
                </a:solidFill>
                <a:latin typeface="Times New Roman" pitchFamily="18" charset="0"/>
                <a:cs typeface="Times New Roman" pitchFamily="18" charset="0"/>
              </a:rPr>
              <a:t>сей</a:t>
            </a:r>
            <a:r>
              <a:rPr lang="kk-KZ" altLang="ru-RU" sz="1200" b="1" dirty="0" smtClean="0">
                <a:solidFill>
                  <a:schemeClr val="tx1"/>
                </a:solidFill>
                <a:latin typeface="Times New Roman" pitchFamily="18" charset="0"/>
                <a:cs typeface="Times New Roman" pitchFamily="18" charset="0"/>
              </a:rPr>
              <a:t>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1909312214"/>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57</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60</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2360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11</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a:t>
                      </a:r>
                      <a:r>
                        <a:rPr lang="kk-KZ" sz="900" dirty="0" smtClean="0">
                          <a:latin typeface="Times New Roman"/>
                          <a:ea typeface="Times New Roman"/>
                          <a:cs typeface="Times New Roman"/>
                          <a:sym typeface="Times New Roman"/>
                        </a:rPr>
                        <a:t>,</a:t>
                      </a:r>
                      <a:r>
                        <a:rPr lang="ru-RU"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smtClean="0">
                <a:solidFill>
                  <a:srgbClr val="000000"/>
                </a:solidFill>
                <a:latin typeface="Times New Roman" panose="02020603050405020304" pitchFamily="18" charset="0"/>
                <a:cs typeface="Times New Roman" panose="02020603050405020304" pitchFamily="18" charset="0"/>
              </a:rPr>
              <a:t>/Жолдыбай 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27708</TotalTime>
  <Words>531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3869</cp:revision>
  <cp:lastPrinted>2021-07-01T07:38:07Z</cp:lastPrinted>
  <dcterms:created xsi:type="dcterms:W3CDTF">2018-03-27T06:03:00Z</dcterms:created>
  <dcterms:modified xsi:type="dcterms:W3CDTF">2025-11-19T08:25:32Z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