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8"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8309650"/>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Түнде және таңертең тұман. Оңтүстік-батыстан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2-7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25353</TotalTime>
  <Words>513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4885</cp:revision>
  <cp:lastPrinted>2021-07-01T07:38:07Z</cp:lastPrinted>
  <dcterms:created xsi:type="dcterms:W3CDTF">2018-03-27T06:03:00Z</dcterms:created>
  <dcterms:modified xsi:type="dcterms:W3CDTF">2025-11-19T07:12:12Z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