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46261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488866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30995</TotalTime>
  <Words>570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2021-07-01T07:38:07Z</cp:lastPrinted>
  <dcterms:created xsi:type="dcterms:W3CDTF">2018-03-27T06:03:00Z</dcterms:created>
  <dcterms:modified xsi:type="dcterms:W3CDTF">2025-11-19T06:21:56Z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