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0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0287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осадки (дождь, снег), гололед. Ветер юго-восточный, южный ночью 2-7, днем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гололед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376041"/>
              </p:ext>
            </p:extLst>
          </p:nvPr>
        </p:nvGraphicFramePr>
        <p:xfrm>
          <a:off x="5031139" y="384624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861" y="22627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4975923" y="30937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24990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4164</cp:revision>
  <cp:lastPrinted>2021-10-18T15:52:53Z</cp:lastPrinted>
  <dcterms:created xsi:type="dcterms:W3CDTF">2018-03-27T06:03:00Z</dcterms:created>
  <dcterms:modified xsi:type="dcterms:W3CDTF">2025-11-20T07:29:08Z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