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41327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21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западный, северо-западный 9-14 м/с. Температура воздуха ночью 4-6 мороза, днем 1-3 мороза.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22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22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ноября, ночью 22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19986</TotalTime>
  <Words>642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7532</cp:revision>
  <cp:lastPrinted>2021-07-01T03:56:27Z</cp:lastPrinted>
  <dcterms:created xsi:type="dcterms:W3CDTF">2018-03-27T06:03:00Z</dcterms:created>
  <dcterms:modified xsi:type="dcterms:W3CDTF">2025-11-20T06:36:43Z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