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704374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37116" y="3717032"/>
            <a:ext cx="468823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49299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ноября</a:t>
            </a:r>
            <a:endParaRPr lang="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гололед, низовая метель, туман.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днем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гололед.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7769" y="2438872"/>
            <a:ext cx="4673965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2980" y="345453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493874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1809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118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./Жандосова А.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29840</TotalTime>
  <Words>683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3947</cp:revision>
  <cp:lastPrinted>2021-07-01T07:38:07Z</cp:lastPrinted>
  <dcterms:created xsi:type="dcterms:W3CDTF">2018-03-27T06:03:00Z</dcterms:created>
  <dcterms:modified xsi:type="dcterms:W3CDTF">2025-11-20T07:13:23Z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