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75635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Туман. Ветер юго-западный с переходом на северо-восточный 5-10 м/с. Температура воздуха ночью 2-4 мороза, днем 0-2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801940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30493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5210</cp:revision>
  <cp:lastPrinted>2021-07-01T03:56:27Z</cp:lastPrinted>
  <dcterms:created xsi:type="dcterms:W3CDTF">2018-03-27T06:03:00Z</dcterms:created>
  <dcterms:modified xsi:type="dcterms:W3CDTF">2025-11-20T08:05:32Z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