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852385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2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осадки (дождь, снег), низовая метель, гололед.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Временами туман. Ветер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и днем 0-2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5-7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=""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966058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0.048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1099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0.243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0.246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./Жандосова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25278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3942</cp:revision>
  <cp:lastPrinted>2021-07-01T03:56:27Z</cp:lastPrinted>
  <dcterms:created xsi:type="dcterms:W3CDTF">2018-03-27T06:03:00Z</dcterms:created>
  <dcterms:modified xsi:type="dcterms:W3CDTF">2025-11-20T07:22:12Z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