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75517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272256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21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(снег, дождь), гололед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и днем 0-2 тепла.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северо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-западный 9-14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4-6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03355"/>
              </p:ext>
            </p:extLst>
          </p:nvPr>
        </p:nvGraphicFramePr>
        <p:xfrm>
          <a:off x="5134650" y="3763600"/>
          <a:ext cx="4528802" cy="24073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16393" y="2903776"/>
            <a:ext cx="4565315" cy="261610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НМУ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accent2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ноября, ночью 22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52148</TotalTime>
  <Words>656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7360</cp:revision>
  <cp:lastPrinted>2025-08-12T06:13:34Z</cp:lastPrinted>
  <dcterms:created xsi:type="dcterms:W3CDTF">2018-03-27T06:03:00Z</dcterms:created>
  <dcterms:modified xsi:type="dcterms:W3CDTF">2025-11-20T06:36:40Z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